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8" r:id="rId7"/>
    <p:sldId id="269" r:id="rId8"/>
    <p:sldId id="262" r:id="rId9"/>
    <p:sldId id="263" r:id="rId10"/>
    <p:sldId id="264" r:id="rId11"/>
    <p:sldId id="256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39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C249A6-58B4-48E0-9FCE-25D6D2DAC99A}" v="8" dt="2023-07-11T08:45:23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>
        <p:guide pos="3840"/>
        <p:guide pos="39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кола Сенько" userId="98fa328e0f0ccbb6" providerId="LiveId" clId="{7BC249A6-58B4-48E0-9FCE-25D6D2DAC99A}"/>
    <pc:docChg chg="undo custSel addSld modSld">
      <pc:chgData name="Микола Сенько" userId="98fa328e0f0ccbb6" providerId="LiveId" clId="{7BC249A6-58B4-48E0-9FCE-25D6D2DAC99A}" dt="2023-07-11T08:46:16.238" v="563" actId="122"/>
      <pc:docMkLst>
        <pc:docMk/>
      </pc:docMkLst>
      <pc:sldChg chg="addSp delSp modSp mod">
        <pc:chgData name="Микола Сенько" userId="98fa328e0f0ccbb6" providerId="LiveId" clId="{7BC249A6-58B4-48E0-9FCE-25D6D2DAC99A}" dt="2023-07-10T20:15:14.225" v="273" actId="122"/>
        <pc:sldMkLst>
          <pc:docMk/>
          <pc:sldMk cId="2154535494" sldId="256"/>
        </pc:sldMkLst>
        <pc:spChg chg="mod">
          <ac:chgData name="Микола Сенько" userId="98fa328e0f0ccbb6" providerId="LiveId" clId="{7BC249A6-58B4-48E0-9FCE-25D6D2DAC99A}" dt="2023-07-10T20:15:14.225" v="273" actId="122"/>
          <ac:spMkLst>
            <pc:docMk/>
            <pc:sldMk cId="2154535494" sldId="256"/>
            <ac:spMk id="4" creationId="{8149D4DC-24BA-0669-709A-86F1667D8070}"/>
          </ac:spMkLst>
        </pc:spChg>
        <pc:spChg chg="add del mod">
          <ac:chgData name="Микола Сенько" userId="98fa328e0f0ccbb6" providerId="LiveId" clId="{7BC249A6-58B4-48E0-9FCE-25D6D2DAC99A}" dt="2023-07-10T20:14:53.936" v="240" actId="931"/>
          <ac:spMkLst>
            <pc:docMk/>
            <pc:sldMk cId="2154535494" sldId="256"/>
            <ac:spMk id="16" creationId="{C29571C6-0EA1-1AA1-1872-3C94365ED632}"/>
          </ac:spMkLst>
        </pc:spChg>
        <pc:picChg chg="del">
          <ac:chgData name="Микола Сенько" userId="98fa328e0f0ccbb6" providerId="LiveId" clId="{7BC249A6-58B4-48E0-9FCE-25D6D2DAC99A}" dt="2023-07-10T20:14:44.858" v="239" actId="478"/>
          <ac:picMkLst>
            <pc:docMk/>
            <pc:sldMk cId="2154535494" sldId="256"/>
            <ac:picMk id="13" creationId="{B1608B52-5CE8-B0EB-427B-48118AE98157}"/>
          </ac:picMkLst>
        </pc:picChg>
        <pc:picChg chg="add mod">
          <ac:chgData name="Микола Сенько" userId="98fa328e0f0ccbb6" providerId="LiveId" clId="{7BC249A6-58B4-48E0-9FCE-25D6D2DAC99A}" dt="2023-07-10T20:14:54.374" v="242" actId="962"/>
          <ac:picMkLst>
            <pc:docMk/>
            <pc:sldMk cId="2154535494" sldId="256"/>
            <ac:picMk id="18" creationId="{54918F32-FA15-EC0B-A137-90352B03979F}"/>
          </ac:picMkLst>
        </pc:picChg>
      </pc:sldChg>
      <pc:sldChg chg="addSp delSp modSp new mod">
        <pc:chgData name="Микола Сенько" userId="98fa328e0f0ccbb6" providerId="LiveId" clId="{7BC249A6-58B4-48E0-9FCE-25D6D2DAC99A}" dt="2023-07-10T20:11:17.859" v="96" actId="122"/>
        <pc:sldMkLst>
          <pc:docMk/>
          <pc:sldMk cId="4124400871" sldId="262"/>
        </pc:sldMkLst>
        <pc:spChg chg="mod">
          <ac:chgData name="Микола Сенько" userId="98fa328e0f0ccbb6" providerId="LiveId" clId="{7BC249A6-58B4-48E0-9FCE-25D6D2DAC99A}" dt="2023-07-10T20:11:17.859" v="96" actId="122"/>
          <ac:spMkLst>
            <pc:docMk/>
            <pc:sldMk cId="4124400871" sldId="262"/>
            <ac:spMk id="2" creationId="{D38F5B81-4AD3-38A4-4E1F-5EC1382E7D71}"/>
          </ac:spMkLst>
        </pc:spChg>
        <pc:spChg chg="del">
          <ac:chgData name="Микола Сенько" userId="98fa328e0f0ccbb6" providerId="LiveId" clId="{7BC249A6-58B4-48E0-9FCE-25D6D2DAC99A}" dt="2023-07-10T20:09:01.072" v="1" actId="931"/>
          <ac:spMkLst>
            <pc:docMk/>
            <pc:sldMk cId="4124400871" sldId="262"/>
            <ac:spMk id="3" creationId="{366F473C-7A7C-F3CC-1E9C-0B3C2D029AB9}"/>
          </ac:spMkLst>
        </pc:spChg>
        <pc:picChg chg="add mod">
          <ac:chgData name="Микола Сенько" userId="98fa328e0f0ccbb6" providerId="LiveId" clId="{7BC249A6-58B4-48E0-9FCE-25D6D2DAC99A}" dt="2023-07-10T20:09:12.492" v="8" actId="1076"/>
          <ac:picMkLst>
            <pc:docMk/>
            <pc:sldMk cId="4124400871" sldId="262"/>
            <ac:picMk id="5" creationId="{18DDC59C-5D12-A057-2869-F4C340CD260F}"/>
          </ac:picMkLst>
        </pc:picChg>
      </pc:sldChg>
      <pc:sldChg chg="addSp delSp modSp new mod">
        <pc:chgData name="Микола Сенько" userId="98fa328e0f0ccbb6" providerId="LiveId" clId="{7BC249A6-58B4-48E0-9FCE-25D6D2DAC99A}" dt="2023-07-10T20:12:47.615" v="175" actId="122"/>
        <pc:sldMkLst>
          <pc:docMk/>
          <pc:sldMk cId="3295858216" sldId="263"/>
        </pc:sldMkLst>
        <pc:spChg chg="mod">
          <ac:chgData name="Микола Сенько" userId="98fa328e0f0ccbb6" providerId="LiveId" clId="{7BC249A6-58B4-48E0-9FCE-25D6D2DAC99A}" dt="2023-07-10T20:12:47.615" v="175" actId="122"/>
          <ac:spMkLst>
            <pc:docMk/>
            <pc:sldMk cId="3295858216" sldId="263"/>
            <ac:spMk id="2" creationId="{89F6EC5D-5027-6A93-EF0D-7B39F250FF05}"/>
          </ac:spMkLst>
        </pc:spChg>
        <pc:spChg chg="del">
          <ac:chgData name="Микола Сенько" userId="98fa328e0f0ccbb6" providerId="LiveId" clId="{7BC249A6-58B4-48E0-9FCE-25D6D2DAC99A}" dt="2023-07-10T20:11:47.856" v="98" actId="931"/>
          <ac:spMkLst>
            <pc:docMk/>
            <pc:sldMk cId="3295858216" sldId="263"/>
            <ac:spMk id="3" creationId="{A02C21B2-5270-0E34-E78D-FEDABA233774}"/>
          </ac:spMkLst>
        </pc:spChg>
        <pc:picChg chg="add mod">
          <ac:chgData name="Микола Сенько" userId="98fa328e0f0ccbb6" providerId="LiveId" clId="{7BC249A6-58B4-48E0-9FCE-25D6D2DAC99A}" dt="2023-07-10T20:11:56.964" v="104" actId="962"/>
          <ac:picMkLst>
            <pc:docMk/>
            <pc:sldMk cId="3295858216" sldId="263"/>
            <ac:picMk id="5" creationId="{68C8B4E9-EC37-C9C3-584E-0801BE8AB46F}"/>
          </ac:picMkLst>
        </pc:picChg>
      </pc:sldChg>
      <pc:sldChg chg="addSp delSp modSp new mod">
        <pc:chgData name="Микола Сенько" userId="98fa328e0f0ccbb6" providerId="LiveId" clId="{7BC249A6-58B4-48E0-9FCE-25D6D2DAC99A}" dt="2023-07-10T20:14:11.833" v="238" actId="122"/>
        <pc:sldMkLst>
          <pc:docMk/>
          <pc:sldMk cId="3464831152" sldId="264"/>
        </pc:sldMkLst>
        <pc:spChg chg="mod">
          <ac:chgData name="Микола Сенько" userId="98fa328e0f0ccbb6" providerId="LiveId" clId="{7BC249A6-58B4-48E0-9FCE-25D6D2DAC99A}" dt="2023-07-10T20:14:11.833" v="238" actId="122"/>
          <ac:spMkLst>
            <pc:docMk/>
            <pc:sldMk cId="3464831152" sldId="264"/>
            <ac:spMk id="2" creationId="{A12A25C7-9BC1-7DE5-B254-C1E08862D663}"/>
          </ac:spMkLst>
        </pc:spChg>
        <pc:spChg chg="del">
          <ac:chgData name="Микола Сенько" userId="98fa328e0f0ccbb6" providerId="LiveId" clId="{7BC249A6-58B4-48E0-9FCE-25D6D2DAC99A}" dt="2023-07-10T20:13:15.560" v="177" actId="931"/>
          <ac:spMkLst>
            <pc:docMk/>
            <pc:sldMk cId="3464831152" sldId="264"/>
            <ac:spMk id="3" creationId="{C66AB313-0F3B-4A5B-2980-57084D51DA08}"/>
          </ac:spMkLst>
        </pc:spChg>
        <pc:picChg chg="add mod">
          <ac:chgData name="Микола Сенько" userId="98fa328e0f0ccbb6" providerId="LiveId" clId="{7BC249A6-58B4-48E0-9FCE-25D6D2DAC99A}" dt="2023-07-10T20:13:20.431" v="181" actId="14100"/>
          <ac:picMkLst>
            <pc:docMk/>
            <pc:sldMk cId="3464831152" sldId="264"/>
            <ac:picMk id="5" creationId="{4FB2D2F2-8CCE-B5A3-EB73-CA704D0C04CE}"/>
          </ac:picMkLst>
        </pc:picChg>
      </pc:sldChg>
      <pc:sldChg chg="addSp delSp modSp new mod">
        <pc:chgData name="Микола Сенько" userId="98fa328e0f0ccbb6" providerId="LiveId" clId="{7BC249A6-58B4-48E0-9FCE-25D6D2DAC99A}" dt="2023-07-10T20:15:57.209" v="308" actId="122"/>
        <pc:sldMkLst>
          <pc:docMk/>
          <pc:sldMk cId="1318612390" sldId="265"/>
        </pc:sldMkLst>
        <pc:spChg chg="mod">
          <ac:chgData name="Микола Сенько" userId="98fa328e0f0ccbb6" providerId="LiveId" clId="{7BC249A6-58B4-48E0-9FCE-25D6D2DAC99A}" dt="2023-07-10T20:15:57.209" v="308" actId="122"/>
          <ac:spMkLst>
            <pc:docMk/>
            <pc:sldMk cId="1318612390" sldId="265"/>
            <ac:spMk id="2" creationId="{112AA1E9-5432-6C08-4C29-6BC877190D74}"/>
          </ac:spMkLst>
        </pc:spChg>
        <pc:spChg chg="del">
          <ac:chgData name="Микола Сенько" userId="98fa328e0f0ccbb6" providerId="LiveId" clId="{7BC249A6-58B4-48E0-9FCE-25D6D2DAC99A}" dt="2023-07-10T20:15:43.713" v="275" actId="931"/>
          <ac:spMkLst>
            <pc:docMk/>
            <pc:sldMk cId="1318612390" sldId="265"/>
            <ac:spMk id="3" creationId="{5E85CEC4-6BC4-2CFA-0523-F04396FE055B}"/>
          </ac:spMkLst>
        </pc:spChg>
        <pc:picChg chg="add mod">
          <ac:chgData name="Микола Сенько" userId="98fa328e0f0ccbb6" providerId="LiveId" clId="{7BC249A6-58B4-48E0-9FCE-25D6D2DAC99A}" dt="2023-07-10T20:15:44.262" v="277" actId="962"/>
          <ac:picMkLst>
            <pc:docMk/>
            <pc:sldMk cId="1318612390" sldId="265"/>
            <ac:picMk id="5" creationId="{D980B119-DB28-EB8D-D56E-E77F9B812BA8}"/>
          </ac:picMkLst>
        </pc:picChg>
      </pc:sldChg>
      <pc:sldChg chg="addSp delSp modSp new mod">
        <pc:chgData name="Микола Сенько" userId="98fa328e0f0ccbb6" providerId="LiveId" clId="{7BC249A6-58B4-48E0-9FCE-25D6D2DAC99A}" dt="2023-07-10T20:17:41.853" v="341" actId="962"/>
        <pc:sldMkLst>
          <pc:docMk/>
          <pc:sldMk cId="258939588" sldId="266"/>
        </pc:sldMkLst>
        <pc:spChg chg="mod">
          <ac:chgData name="Микола Сенько" userId="98fa328e0f0ccbb6" providerId="LiveId" clId="{7BC249A6-58B4-48E0-9FCE-25D6D2DAC99A}" dt="2023-07-10T20:17:35.584" v="338" actId="122"/>
          <ac:spMkLst>
            <pc:docMk/>
            <pc:sldMk cId="258939588" sldId="266"/>
            <ac:spMk id="2" creationId="{9DE8D584-8F6C-5235-DF13-64E5DF7D5E2C}"/>
          </ac:spMkLst>
        </pc:spChg>
        <pc:spChg chg="del">
          <ac:chgData name="Микола Сенько" userId="98fa328e0f0ccbb6" providerId="LiveId" clId="{7BC249A6-58B4-48E0-9FCE-25D6D2DAC99A}" dt="2023-07-10T20:17:41.164" v="339" actId="931"/>
          <ac:spMkLst>
            <pc:docMk/>
            <pc:sldMk cId="258939588" sldId="266"/>
            <ac:spMk id="3" creationId="{3FC05179-44A8-69FB-C24D-CB5DE2EF56F1}"/>
          </ac:spMkLst>
        </pc:spChg>
        <pc:picChg chg="add mod">
          <ac:chgData name="Микола Сенько" userId="98fa328e0f0ccbb6" providerId="LiveId" clId="{7BC249A6-58B4-48E0-9FCE-25D6D2DAC99A}" dt="2023-07-10T20:17:41.853" v="341" actId="962"/>
          <ac:picMkLst>
            <pc:docMk/>
            <pc:sldMk cId="258939588" sldId="266"/>
            <ac:picMk id="5" creationId="{36F1F215-8BAB-C34F-4AD8-774F4BD206BD}"/>
          </ac:picMkLst>
        </pc:picChg>
      </pc:sldChg>
      <pc:sldChg chg="modSp new mod">
        <pc:chgData name="Микола Сенько" userId="98fa328e0f0ccbb6" providerId="LiveId" clId="{7BC249A6-58B4-48E0-9FCE-25D6D2DAC99A}" dt="2023-07-10T20:22:36.392" v="411" actId="20577"/>
        <pc:sldMkLst>
          <pc:docMk/>
          <pc:sldMk cId="1037846428" sldId="267"/>
        </pc:sldMkLst>
        <pc:spChg chg="mod">
          <ac:chgData name="Микола Сенько" userId="98fa328e0f0ccbb6" providerId="LiveId" clId="{7BC249A6-58B4-48E0-9FCE-25D6D2DAC99A}" dt="2023-07-10T20:18:30.859" v="357" actId="20577"/>
          <ac:spMkLst>
            <pc:docMk/>
            <pc:sldMk cId="1037846428" sldId="267"/>
            <ac:spMk id="2" creationId="{03DE96B2-2FD1-EB21-DFEA-BEA944475947}"/>
          </ac:spMkLst>
        </pc:spChg>
        <pc:spChg chg="mod">
          <ac:chgData name="Микола Сенько" userId="98fa328e0f0ccbb6" providerId="LiveId" clId="{7BC249A6-58B4-48E0-9FCE-25D6D2DAC99A}" dt="2023-07-10T20:22:36.392" v="411" actId="20577"/>
          <ac:spMkLst>
            <pc:docMk/>
            <pc:sldMk cId="1037846428" sldId="267"/>
            <ac:spMk id="3" creationId="{A806DEC5-82A5-C6E1-3E3C-B66026CD823A}"/>
          </ac:spMkLst>
        </pc:spChg>
      </pc:sldChg>
      <pc:sldChg chg="addSp delSp modSp new mod">
        <pc:chgData name="Микола Сенько" userId="98fa328e0f0ccbb6" providerId="LiveId" clId="{7BC249A6-58B4-48E0-9FCE-25D6D2DAC99A}" dt="2023-07-11T08:45:16.087" v="471" actId="122"/>
        <pc:sldMkLst>
          <pc:docMk/>
          <pc:sldMk cId="1614905088" sldId="268"/>
        </pc:sldMkLst>
        <pc:spChg chg="mod">
          <ac:chgData name="Микола Сенько" userId="98fa328e0f0ccbb6" providerId="LiveId" clId="{7BC249A6-58B4-48E0-9FCE-25D6D2DAC99A}" dt="2023-07-11T08:45:16.087" v="471" actId="122"/>
          <ac:spMkLst>
            <pc:docMk/>
            <pc:sldMk cId="1614905088" sldId="268"/>
            <ac:spMk id="2" creationId="{5E18925B-6C30-65B4-5B4A-70969EA38C68}"/>
          </ac:spMkLst>
        </pc:spChg>
        <pc:spChg chg="del">
          <ac:chgData name="Микола Сенько" userId="98fa328e0f0ccbb6" providerId="LiveId" clId="{7BC249A6-58B4-48E0-9FCE-25D6D2DAC99A}" dt="2023-07-11T08:44:40.886" v="414" actId="931"/>
          <ac:spMkLst>
            <pc:docMk/>
            <pc:sldMk cId="1614905088" sldId="268"/>
            <ac:spMk id="3" creationId="{F836A37C-9803-96F4-67F4-A18E05DA0C9F}"/>
          </ac:spMkLst>
        </pc:spChg>
        <pc:picChg chg="add mod">
          <ac:chgData name="Микола Сенько" userId="98fa328e0f0ccbb6" providerId="LiveId" clId="{7BC249A6-58B4-48E0-9FCE-25D6D2DAC99A}" dt="2023-07-11T08:44:46.932" v="418" actId="14100"/>
          <ac:picMkLst>
            <pc:docMk/>
            <pc:sldMk cId="1614905088" sldId="268"/>
            <ac:picMk id="5" creationId="{EAF23341-5358-4C74-9622-20E5123A28C3}"/>
          </ac:picMkLst>
        </pc:picChg>
      </pc:sldChg>
      <pc:sldChg chg="addSp delSp modSp new mod">
        <pc:chgData name="Микола Сенько" userId="98fa328e0f0ccbb6" providerId="LiveId" clId="{7BC249A6-58B4-48E0-9FCE-25D6D2DAC99A}" dt="2023-07-11T08:46:16.238" v="563" actId="122"/>
        <pc:sldMkLst>
          <pc:docMk/>
          <pc:sldMk cId="1273450523" sldId="269"/>
        </pc:sldMkLst>
        <pc:spChg chg="mod">
          <ac:chgData name="Микола Сенько" userId="98fa328e0f0ccbb6" providerId="LiveId" clId="{7BC249A6-58B4-48E0-9FCE-25D6D2DAC99A}" dt="2023-07-11T08:46:16.238" v="563" actId="122"/>
          <ac:spMkLst>
            <pc:docMk/>
            <pc:sldMk cId="1273450523" sldId="269"/>
            <ac:spMk id="2" creationId="{DD693ECE-E685-8069-DBFE-E308D7039423}"/>
          </ac:spMkLst>
        </pc:spChg>
        <pc:spChg chg="del">
          <ac:chgData name="Микола Сенько" userId="98fa328e0f0ccbb6" providerId="LiveId" clId="{7BC249A6-58B4-48E0-9FCE-25D6D2DAC99A}" dt="2023-07-11T08:45:23.337" v="472" actId="931"/>
          <ac:spMkLst>
            <pc:docMk/>
            <pc:sldMk cId="1273450523" sldId="269"/>
            <ac:spMk id="3" creationId="{7182CAEA-3523-29C3-788C-D4349CD11A4C}"/>
          </ac:spMkLst>
        </pc:spChg>
        <pc:picChg chg="add mod">
          <ac:chgData name="Микола Сенько" userId="98fa328e0f0ccbb6" providerId="LiveId" clId="{7BC249A6-58B4-48E0-9FCE-25D6D2DAC99A}" dt="2023-07-11T08:45:29.122" v="476" actId="14100"/>
          <ac:picMkLst>
            <pc:docMk/>
            <pc:sldMk cId="1273450523" sldId="269"/>
            <ac:picMk id="5" creationId="{4847816B-0AC7-24D0-2FA9-E724943DAA4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523C-0676-89D0-A2F1-EBEAA36E9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366FB-0C9E-6977-D375-BA9CA24E0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20D0F-68C9-CDC4-925B-860DC42B1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BA2B-312C-4273-9D72-ECF8EDEDB924}" type="datetimeFigureOut">
              <a:rPr lang="en-BE" smtClean="0"/>
              <a:t>11/07/2023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13752-B720-19F0-660F-9D8940F46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5B612-FE70-D893-E1C7-93A0EB5F0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D8EA4-1140-4556-AC82-D4A97A0F025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6877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7C7D-FEEF-8EA9-B1D2-F0E82049E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4FE67F-CE8E-7D67-75CE-B0987E813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220B4-B74D-3E41-ACA4-E684E3452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BA2B-312C-4273-9D72-ECF8EDEDB924}" type="datetimeFigureOut">
              <a:rPr lang="en-BE" smtClean="0"/>
              <a:t>11/07/2023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9AA63-4B46-E56A-5E4F-E77164AF0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FDC89-AB15-DFF6-BA5E-71D38217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D8EA4-1140-4556-AC82-D4A97A0F025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802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BC03D4-3AE1-E24F-7FF2-B6890685DB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84C2E-6B59-AD9E-F071-C85A57FFD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EF2D4-CF70-3E55-B072-0E927E30F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BA2B-312C-4273-9D72-ECF8EDEDB924}" type="datetimeFigureOut">
              <a:rPr lang="en-BE" smtClean="0"/>
              <a:t>11/07/2023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BBE6A-DD5D-81F5-46F4-B19B89D4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40441-8E54-AFF9-23F4-80C8BB2A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D8EA4-1140-4556-AC82-D4A97A0F025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41448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D48D-24F3-1715-3A81-BF34E9E3B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6E461-2354-8CF4-06E9-50171827E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2F822-AD2C-BD88-6BD6-8B5571A5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BA2B-312C-4273-9D72-ECF8EDEDB924}" type="datetimeFigureOut">
              <a:rPr lang="en-BE" smtClean="0"/>
              <a:t>11/07/2023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40222-9886-0132-75BC-EDF86816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D7C84-1DD1-2442-A2EC-E09A18EA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D8EA4-1140-4556-AC82-D4A97A0F025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1755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0C8F-1ABE-3D73-FC33-6DC656E7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04489-B3DE-0881-EDCA-EACE32071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3714-C50A-F576-6244-D9EA13E7C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BA2B-312C-4273-9D72-ECF8EDEDB924}" type="datetimeFigureOut">
              <a:rPr lang="en-BE" smtClean="0"/>
              <a:t>11/07/2023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AD83E-912C-3CF7-61CA-1A23CAC1F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3F8AA-47FA-70D7-741C-DBD53AEF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D8EA4-1140-4556-AC82-D4A97A0F025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568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AB343-A77C-1B85-246B-F7D46EEB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B4EEB-CBC3-A049-B22F-A8D0F91718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33783-ABE2-CB22-E58B-16E2F4E7B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D5CD5-A99E-5F3B-7F63-E3DE621B1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BA2B-312C-4273-9D72-ECF8EDEDB924}" type="datetimeFigureOut">
              <a:rPr lang="en-BE" smtClean="0"/>
              <a:t>11/07/2023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468CD-DBE1-1B87-C3FB-680EEAB91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AE31D-CC8D-4DE6-5F8E-DE493886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D8EA4-1140-4556-AC82-D4A97A0F025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215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1F5F4-00FE-CD70-70EB-A5F87874D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520AA-28F3-7BE9-3826-0902E7417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1EF41-70CD-8BC0-B723-E3AAAD08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F064B-E830-CFFB-C2F3-BB8F1EDCC5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4DD216-CC23-0C85-1BFB-5021C16FD7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F76E5C-178E-9B61-EE29-8DA37A2F7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BA2B-312C-4273-9D72-ECF8EDEDB924}" type="datetimeFigureOut">
              <a:rPr lang="en-BE" smtClean="0"/>
              <a:t>11/07/2023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366C5F-3D8D-586D-3A1F-C91D6EE23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21C4F-FD61-70D3-FF60-555414537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D8EA4-1140-4556-AC82-D4A97A0F025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3211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606A-CEEC-E4A9-9569-7945863F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B44E58-E078-01BB-203F-1A0704BE4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BA2B-312C-4273-9D72-ECF8EDEDB924}" type="datetimeFigureOut">
              <a:rPr lang="en-BE" smtClean="0"/>
              <a:t>11/07/2023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5125E-783F-7CD9-05C7-F5818CC3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9D343-E1F4-87A8-254D-BBDCC5744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D8EA4-1140-4556-AC82-D4A97A0F025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5228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04E77A-D0E7-ED5C-9450-274FAC0E0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BA2B-312C-4273-9D72-ECF8EDEDB924}" type="datetimeFigureOut">
              <a:rPr lang="en-BE" smtClean="0"/>
              <a:t>11/07/2023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611B33-BB10-534F-99A6-DAE107B8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75AF2-8950-B1C9-BE1A-91538FD1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D8EA4-1140-4556-AC82-D4A97A0F025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5371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8B098-C19C-7DBF-E26A-9F96E03D4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11673-C6E4-05D2-764E-9A693C249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DB4DA-2BA0-1787-4654-C597B98C9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29EF5-1101-A2E4-594C-0054D89D5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BA2B-312C-4273-9D72-ECF8EDEDB924}" type="datetimeFigureOut">
              <a:rPr lang="en-BE" smtClean="0"/>
              <a:t>11/07/2023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8AD7C-98DD-6F34-1811-5958C2EB2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AD97C-AD79-6CAC-85AA-C4667753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D8EA4-1140-4556-AC82-D4A97A0F025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06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9694-3703-F02E-DE13-4DB64CDB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5D9496-4327-252B-46DA-F93A69A7F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F98F0-7D70-0F53-44A5-D7D4E490A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F2012-C65B-9A58-A4ED-DD328965F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8BA2B-312C-4273-9D72-ECF8EDEDB924}" type="datetimeFigureOut">
              <a:rPr lang="en-BE" smtClean="0"/>
              <a:t>11/07/2023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B6F19-49B0-FFEA-EABA-8307E85C0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8768C-CB50-7F6B-2DE7-C73A288DF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D8EA4-1140-4556-AC82-D4A97A0F025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2836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1E327-F0B0-30D2-1DD3-7663A754E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2542-A21A-A6F7-85F8-6871E5BC1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0F747-E233-240A-9088-689AC64AE0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8BA2B-312C-4273-9D72-ECF8EDEDB924}" type="datetimeFigureOut">
              <a:rPr lang="en-BE" smtClean="0"/>
              <a:t>11/07/2023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63F14-7365-DF12-89C8-6A5CF4B7B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B7F81-1F74-6D81-4D51-98318B896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D8EA4-1140-4556-AC82-D4A97A0F025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184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CE9D13-6DFB-7AA6-30AA-8C1DE95248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 err="1"/>
              <a:t>Immo</a:t>
            </a:r>
            <a:r>
              <a:rPr lang="en-US" dirty="0"/>
              <a:t> Eliza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ED8F27D-C5A7-4502-8AD4-7AD1B26AB9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5200" dirty="0"/>
              <a:t>Analyzing data &amp; visualization</a:t>
            </a:r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sz="3200" dirty="0"/>
              <a:t>Mykola Senko </a:t>
            </a:r>
          </a:p>
          <a:p>
            <a:pPr algn="r"/>
            <a:r>
              <a:rPr lang="en-US" sz="3200" dirty="0"/>
              <a:t>Junior Data Scientist in BeCode.org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268695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25C7-9BC1-7DE5-B254-C1E08862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prices of properties depending on Energy Score</a:t>
            </a:r>
            <a:endParaRPr lang="en-BE" dirty="0"/>
          </a:p>
        </p:txBody>
      </p:sp>
      <p:pic>
        <p:nvPicPr>
          <p:cNvPr id="5" name="Content Placeholder 4" descr="A bar graph with different colored bars&#10;&#10;Description automatically generated">
            <a:extLst>
              <a:ext uri="{FF2B5EF4-FFF2-40B4-BE49-F238E27FC236}">
                <a16:creationId xmlns:a16="http://schemas.microsoft.com/office/drawing/2014/main" id="{4FB2D2F2-8CCE-B5A3-EB73-CA704D0C0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699" y="1683532"/>
            <a:ext cx="5580668" cy="4947530"/>
          </a:xfrm>
        </p:spPr>
      </p:pic>
    </p:spTree>
    <p:extLst>
      <p:ext uri="{BB962C8B-B14F-4D97-AF65-F5344CB8AC3E}">
        <p14:creationId xmlns:p14="http://schemas.microsoft.com/office/powerpoint/2010/main" val="3464831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49D4DC-24BA-0669-709A-86F1667D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Density of properties for sale</a:t>
            </a:r>
            <a:endParaRPr lang="en-BE" dirty="0"/>
          </a:p>
        </p:txBody>
      </p:sp>
      <p:pic>
        <p:nvPicPr>
          <p:cNvPr id="18" name="Content Placeholder 17" descr="A map of different colored spots&#10;&#10;Description automatically generated">
            <a:extLst>
              <a:ext uri="{FF2B5EF4-FFF2-40B4-BE49-F238E27FC236}">
                <a16:creationId xmlns:a16="http://schemas.microsoft.com/office/drawing/2014/main" id="{54918F32-FA15-EC0B-A137-90352B039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849" y="1825625"/>
            <a:ext cx="9472301" cy="4351338"/>
          </a:xfrm>
        </p:spPr>
      </p:pic>
    </p:spTree>
    <p:extLst>
      <p:ext uri="{BB962C8B-B14F-4D97-AF65-F5344CB8AC3E}">
        <p14:creationId xmlns:p14="http://schemas.microsoft.com/office/powerpoint/2010/main" val="215453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AA1E9-5432-6C08-4C29-6BC877190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Density of apartments for sale</a:t>
            </a:r>
            <a:endParaRPr lang="en-BE" dirty="0"/>
          </a:p>
        </p:txBody>
      </p:sp>
      <p:pic>
        <p:nvPicPr>
          <p:cNvPr id="5" name="Content Placeholder 4" descr="A map with many colored dots&#10;&#10;Description automatically generated">
            <a:extLst>
              <a:ext uri="{FF2B5EF4-FFF2-40B4-BE49-F238E27FC236}">
                <a16:creationId xmlns:a16="http://schemas.microsoft.com/office/drawing/2014/main" id="{D980B119-DB28-EB8D-D56E-E77F9B812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42" y="1825625"/>
            <a:ext cx="9397715" cy="4351338"/>
          </a:xfrm>
        </p:spPr>
      </p:pic>
    </p:spTree>
    <p:extLst>
      <p:ext uri="{BB962C8B-B14F-4D97-AF65-F5344CB8AC3E}">
        <p14:creationId xmlns:p14="http://schemas.microsoft.com/office/powerpoint/2010/main" val="1318612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D584-8F6C-5235-DF13-64E5DF7D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Density of houses for sale</a:t>
            </a:r>
            <a:endParaRPr lang="en-BE" dirty="0"/>
          </a:p>
        </p:txBody>
      </p:sp>
      <p:pic>
        <p:nvPicPr>
          <p:cNvPr id="5" name="Content Placeholder 4" descr="A map with many colored spots&#10;&#10;Description automatically generated">
            <a:extLst>
              <a:ext uri="{FF2B5EF4-FFF2-40B4-BE49-F238E27FC236}">
                <a16:creationId xmlns:a16="http://schemas.microsoft.com/office/drawing/2014/main" id="{36F1F215-8BAB-C34F-4AD8-774F4BD20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46" y="1825625"/>
            <a:ext cx="9366108" cy="4351338"/>
          </a:xfrm>
        </p:spPr>
      </p:pic>
    </p:spTree>
    <p:extLst>
      <p:ext uri="{BB962C8B-B14F-4D97-AF65-F5344CB8AC3E}">
        <p14:creationId xmlns:p14="http://schemas.microsoft.com/office/powerpoint/2010/main" val="258939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96B2-2FD1-EB21-DFEA-BEA944475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6DEC5-82A5-C6E1-3E3C-B66026CD8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The project was made </a:t>
            </a:r>
            <a:r>
              <a:rPr lang="en-US" b="0" dirty="0">
                <a:effectLst/>
                <a:latin typeface="Consolas" panose="020B0609020204030204" pitchFamily="49" charset="0"/>
              </a:rPr>
              <a:t>under the supervision of Vanessa Rivera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Quiñones</a:t>
            </a:r>
            <a:r>
              <a:rPr lang="en-US" b="0" dirty="0">
                <a:effectLst/>
                <a:latin typeface="Consolas" panose="020B0609020204030204" pitchFamily="49" charset="0"/>
              </a:rPr>
              <a:t>(</a:t>
            </a:r>
            <a:r>
              <a:rPr lang="en-US" b="0" u="sng" dirty="0">
                <a:effectLst/>
                <a:latin typeface="Consolas" panose="020B0609020204030204" pitchFamily="49" charset="0"/>
              </a:rPr>
              <a:t>https://www.linkedin.com/in/vriveraq/</a:t>
            </a:r>
            <a:r>
              <a:rPr lang="en-US" b="0" dirty="0">
                <a:effectLst/>
                <a:latin typeface="Consolas" panose="020B0609020204030204" pitchFamily="49" charset="0"/>
              </a:rPr>
              <a:t>) and Samuel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Borms</a:t>
            </a:r>
            <a:r>
              <a:rPr lang="en-US" b="0" dirty="0">
                <a:effectLst/>
                <a:latin typeface="Consolas" panose="020B0609020204030204" pitchFamily="49" charset="0"/>
              </a:rPr>
              <a:t>(</a:t>
            </a:r>
            <a:r>
              <a:rPr lang="en-US" b="0" u="sng" dirty="0">
                <a:effectLst/>
                <a:latin typeface="Consolas" panose="020B0609020204030204" pitchFamily="49" charset="0"/>
              </a:rPr>
              <a:t>https://www.linkedin.com/in/sam-borms/?originalSubdomain=be</a:t>
            </a:r>
            <a:r>
              <a:rPr lang="en-US" b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Gent </a:t>
            </a:r>
            <a:r>
              <a:rPr lang="en-US" b="0">
                <a:effectLst/>
                <a:latin typeface="Consolas" panose="020B0609020204030204" pitchFamily="49" charset="0"/>
              </a:rPr>
              <a:t>| July 11, 2023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37846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6CBD-A569-D9AE-07C3-A32E5787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Property prices in Belgium</a:t>
            </a:r>
            <a:endParaRPr lang="en-BE" dirty="0"/>
          </a:p>
        </p:txBody>
      </p:sp>
      <p:pic>
        <p:nvPicPr>
          <p:cNvPr id="5" name="Content Placeholder 4" descr="A graph of a graph showing the amount of properties">
            <a:extLst>
              <a:ext uri="{FF2B5EF4-FFF2-40B4-BE49-F238E27FC236}">
                <a16:creationId xmlns:a16="http://schemas.microsoft.com/office/drawing/2014/main" id="{7F7194F1-E675-CC61-2773-5CE27800F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74" y="1701114"/>
            <a:ext cx="4695825" cy="4887883"/>
          </a:xfrm>
        </p:spPr>
      </p:pic>
    </p:spTree>
    <p:extLst>
      <p:ext uri="{BB962C8B-B14F-4D97-AF65-F5344CB8AC3E}">
        <p14:creationId xmlns:p14="http://schemas.microsoft.com/office/powerpoint/2010/main" val="3239832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A5C17-E06A-CF88-0528-08820B33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Apartment prices in Belgium</a:t>
            </a:r>
            <a:endParaRPr lang="en-BE" dirty="0"/>
          </a:p>
        </p:txBody>
      </p:sp>
      <p:pic>
        <p:nvPicPr>
          <p:cNvPr id="5" name="Content Placeholder 4" descr="A graph of a number of apartments">
            <a:extLst>
              <a:ext uri="{FF2B5EF4-FFF2-40B4-BE49-F238E27FC236}">
                <a16:creationId xmlns:a16="http://schemas.microsoft.com/office/drawing/2014/main" id="{1C3B0703-0820-A0CC-F6E0-EC0A01C77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9" y="1737422"/>
            <a:ext cx="4676775" cy="4896745"/>
          </a:xfrm>
        </p:spPr>
      </p:pic>
    </p:spTree>
    <p:extLst>
      <p:ext uri="{BB962C8B-B14F-4D97-AF65-F5344CB8AC3E}">
        <p14:creationId xmlns:p14="http://schemas.microsoft.com/office/powerpoint/2010/main" val="509419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0CDA-980C-03C0-CAF8-97085D8D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House prices in Belgium</a:t>
            </a:r>
            <a:endParaRPr lang="en-BE" dirty="0"/>
          </a:p>
        </p:txBody>
      </p:sp>
      <p:pic>
        <p:nvPicPr>
          <p:cNvPr id="5" name="Content Placeholder 4" descr="A graph of a house prices">
            <a:extLst>
              <a:ext uri="{FF2B5EF4-FFF2-40B4-BE49-F238E27FC236}">
                <a16:creationId xmlns:a16="http://schemas.microsoft.com/office/drawing/2014/main" id="{5EEB7E63-F64E-615F-9908-04BBC511B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25" y="1727448"/>
            <a:ext cx="4638675" cy="4856853"/>
          </a:xfrm>
        </p:spPr>
      </p:pic>
    </p:spTree>
    <p:extLst>
      <p:ext uri="{BB962C8B-B14F-4D97-AF65-F5344CB8AC3E}">
        <p14:creationId xmlns:p14="http://schemas.microsoft.com/office/powerpoint/2010/main" val="355180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8762-8523-EE45-AE8E-04C660AE2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for sale in provinces of Belgium</a:t>
            </a:r>
            <a:endParaRPr lang="en-BE" dirty="0"/>
          </a:p>
        </p:txBody>
      </p:sp>
      <p:pic>
        <p:nvPicPr>
          <p:cNvPr id="5" name="Content Placeholder 4" descr="A graph of a bar chart">
            <a:extLst>
              <a:ext uri="{FF2B5EF4-FFF2-40B4-BE49-F238E27FC236}">
                <a16:creationId xmlns:a16="http://schemas.microsoft.com/office/drawing/2014/main" id="{ADD1F5B6-007E-D02D-517D-222A935AE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1727710"/>
            <a:ext cx="5200650" cy="4985450"/>
          </a:xfrm>
        </p:spPr>
      </p:pic>
    </p:spTree>
    <p:extLst>
      <p:ext uri="{BB962C8B-B14F-4D97-AF65-F5344CB8AC3E}">
        <p14:creationId xmlns:p14="http://schemas.microsoft.com/office/powerpoint/2010/main" val="4032451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8925B-6C30-65B4-5B4A-70969EA3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prices of properties sorted by provinces</a:t>
            </a:r>
            <a:endParaRPr lang="en-BE" dirty="0"/>
          </a:p>
        </p:txBody>
      </p:sp>
      <p:pic>
        <p:nvPicPr>
          <p:cNvPr id="5" name="Content Placeholder 4" descr="A bar graph with different colored bars&#10;&#10;Description automatically generated">
            <a:extLst>
              <a:ext uri="{FF2B5EF4-FFF2-40B4-BE49-F238E27FC236}">
                <a16:creationId xmlns:a16="http://schemas.microsoft.com/office/drawing/2014/main" id="{EAF23341-5358-4C74-9622-20E5123A2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208" y="1643857"/>
            <a:ext cx="6540759" cy="4879615"/>
          </a:xfrm>
        </p:spPr>
      </p:pic>
    </p:spTree>
    <p:extLst>
      <p:ext uri="{BB962C8B-B14F-4D97-AF65-F5344CB8AC3E}">
        <p14:creationId xmlns:p14="http://schemas.microsoft.com/office/powerpoint/2010/main" val="161490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3ECE-E685-8069-DBFE-E308D703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prices of apartments and houses sorted </a:t>
            </a:r>
            <a:r>
              <a:rPr lang="en-US"/>
              <a:t>by provinces</a:t>
            </a:r>
            <a:endParaRPr lang="en-BE" dirty="0"/>
          </a:p>
        </p:txBody>
      </p:sp>
      <p:pic>
        <p:nvPicPr>
          <p:cNvPr id="5" name="Content Placeholder 4" descr="A graph of a bar chart&#10;&#10;Description automatically generated">
            <a:extLst>
              <a:ext uri="{FF2B5EF4-FFF2-40B4-BE49-F238E27FC236}">
                <a16:creationId xmlns:a16="http://schemas.microsoft.com/office/drawing/2014/main" id="{4847816B-0AC7-24D0-2FA9-E724943DA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222" y="1690689"/>
            <a:ext cx="6436972" cy="4802186"/>
          </a:xfrm>
        </p:spPr>
      </p:pic>
    </p:spTree>
    <p:extLst>
      <p:ext uri="{BB962C8B-B14F-4D97-AF65-F5344CB8AC3E}">
        <p14:creationId xmlns:p14="http://schemas.microsoft.com/office/powerpoint/2010/main" val="1273450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F5B81-4AD3-38A4-4E1F-5EC1382E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Prices of properties depending on construction year</a:t>
            </a:r>
            <a:endParaRPr lang="en-BE" dirty="0"/>
          </a:p>
        </p:txBody>
      </p:sp>
      <p:pic>
        <p:nvPicPr>
          <p:cNvPr id="5" name="Content Placeholder 4" descr="A graph showing the construction year">
            <a:extLst>
              <a:ext uri="{FF2B5EF4-FFF2-40B4-BE49-F238E27FC236}">
                <a16:creationId xmlns:a16="http://schemas.microsoft.com/office/drawing/2014/main" id="{18DDC59C-5D12-A057-2869-F4C340CD2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749" y="2028033"/>
            <a:ext cx="5768502" cy="4629045"/>
          </a:xfrm>
        </p:spPr>
      </p:pic>
    </p:spTree>
    <p:extLst>
      <p:ext uri="{BB962C8B-B14F-4D97-AF65-F5344CB8AC3E}">
        <p14:creationId xmlns:p14="http://schemas.microsoft.com/office/powerpoint/2010/main" val="4124400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EC5D-5027-6A93-EF0D-7B39F250F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Prices of properties depending on Primary Energy Consumption</a:t>
            </a:r>
            <a:endParaRPr lang="en-BE" dirty="0"/>
          </a:p>
        </p:txBody>
      </p:sp>
      <p:pic>
        <p:nvPicPr>
          <p:cNvPr id="5" name="Content Placeholder 4" descr="A graph of orange dots">
            <a:extLst>
              <a:ext uri="{FF2B5EF4-FFF2-40B4-BE49-F238E27FC236}">
                <a16:creationId xmlns:a16="http://schemas.microsoft.com/office/drawing/2014/main" id="{68C8B4E9-EC37-C9C3-584E-0801BE8AB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02" y="1690687"/>
            <a:ext cx="6026481" cy="4802187"/>
          </a:xfrm>
        </p:spPr>
      </p:pic>
    </p:spTree>
    <p:extLst>
      <p:ext uri="{BB962C8B-B14F-4D97-AF65-F5344CB8AC3E}">
        <p14:creationId xmlns:p14="http://schemas.microsoft.com/office/powerpoint/2010/main" val="3295858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139</Words>
  <Application>Microsoft Office PowerPoint</Application>
  <PresentationFormat>Widescreen</PresentationFormat>
  <Paragraphs>23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Office Theme</vt:lpstr>
      <vt:lpstr>Immo Eliza</vt:lpstr>
      <vt:lpstr>Property prices in Belgium</vt:lpstr>
      <vt:lpstr>Apartment prices in Belgium</vt:lpstr>
      <vt:lpstr>House prices in Belgium</vt:lpstr>
      <vt:lpstr>Properties for sale in provinces of Belgium</vt:lpstr>
      <vt:lpstr>Average prices of properties sorted by provinces</vt:lpstr>
      <vt:lpstr>Average prices of apartments and houses sorted by provinces</vt:lpstr>
      <vt:lpstr>Prices of properties depending on construction year</vt:lpstr>
      <vt:lpstr>Prices of properties depending on Primary Energy Consumption</vt:lpstr>
      <vt:lpstr>Average prices of properties depending on Energy Score</vt:lpstr>
      <vt:lpstr>Density of properties for sale</vt:lpstr>
      <vt:lpstr>Density of apartments for sale</vt:lpstr>
      <vt:lpstr>Density of houses for sale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Immo Eliza</dc:title>
  <dc:creator>Микола Сенько</dc:creator>
  <cp:lastModifiedBy>Микола Сенько</cp:lastModifiedBy>
  <cp:revision>1</cp:revision>
  <dcterms:created xsi:type="dcterms:W3CDTF">2023-07-10T18:47:15Z</dcterms:created>
  <dcterms:modified xsi:type="dcterms:W3CDTF">2023-07-11T08:46:19Z</dcterms:modified>
</cp:coreProperties>
</file>